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John Bell PP slide 4-3.jpg" descr="John Bell PP slide 4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John Bell PP slide 4-3.jpg" descr="John Bell PP slide 4-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